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003020F-23B5-6C4C-B514-A1BF5DD45A44}">
          <p14:sldIdLst>
            <p14:sldId id="256"/>
            <p14:sldId id="257"/>
            <p14:sldId id="25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73A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0" autoAdjust="0"/>
    <p:restoredTop sz="92056" autoAdjust="0"/>
  </p:normalViewPr>
  <p:slideViewPr>
    <p:cSldViewPr snapToGrid="0">
      <p:cViewPr varScale="1">
        <p:scale>
          <a:sx n="65" d="100"/>
          <a:sy n="65" d="100"/>
        </p:scale>
        <p:origin x="35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095F6-A5A0-4257-9FA0-612E00756F71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91350E-A08D-4BCE-8039-125B87307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1350E-A08D-4BCE-8039-125B87307C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2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23" y="213047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0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33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87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87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3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443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4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28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82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23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23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3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4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9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9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76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39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39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39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1F12E-73A7-493B-97AC-3C077D666A14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29DEA-C2FF-4F9C-8F85-7923E6F9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9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22" y="274638"/>
            <a:ext cx="109728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22" y="1600206"/>
            <a:ext cx="10972801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9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eorgia"/>
                <a:cs typeface="Georgia"/>
              </a:defRPr>
            </a:lvl1pPr>
          </a:lstStyle>
          <a:p>
            <a:fld id="{66E1F12E-73A7-493B-97AC-3C077D666A14}" type="datetimeFigureOut">
              <a:rPr lang="en-US" smtClean="0"/>
              <a:pPr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23" y="63563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eorgia"/>
                <a:cs typeface="Georgia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23" y="635639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eorgia"/>
                <a:cs typeface="Georgia"/>
              </a:defRPr>
            </a:lvl1pPr>
          </a:lstStyle>
          <a:p>
            <a:fld id="{C2D29DEA-C2FF-4F9C-8F85-7923E6F9F7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0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Georg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Georg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23" y="718388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/>
              <a:t>Model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23" y="3327453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Cory Whitney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" y="5235727"/>
            <a:ext cx="12191974" cy="162232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855127" y="5626043"/>
            <a:ext cx="1179744" cy="998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439"/>
          <a:stretch/>
        </p:blipFill>
        <p:spPr bwMode="auto">
          <a:xfrm>
            <a:off x="9090435" y="5709712"/>
            <a:ext cx="2287372" cy="830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 descr="INRES_Logo.pdf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6908"/>
          <a:stretch/>
        </p:blipFill>
        <p:spPr>
          <a:xfrm>
            <a:off x="1603631" y="5773486"/>
            <a:ext cx="2324071" cy="703241"/>
          </a:xfrm>
          <a:prstGeom prst="rect">
            <a:avLst/>
          </a:prstGeom>
        </p:spPr>
      </p:pic>
      <p:pic>
        <p:nvPicPr>
          <p:cNvPr id="15" name="Picture 14" descr="INRES_Logo.pdf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3092"/>
          <a:stretch/>
        </p:blipFill>
        <p:spPr>
          <a:xfrm>
            <a:off x="458882" y="5626043"/>
            <a:ext cx="1631479" cy="998127"/>
          </a:xfrm>
          <a:prstGeom prst="rect">
            <a:avLst/>
          </a:prstGeom>
        </p:spPr>
      </p:pic>
      <p:pic>
        <p:nvPicPr>
          <p:cNvPr id="20" name="Picture 19" descr="Uni_Bonn_Pictur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6495" y="5676181"/>
            <a:ext cx="2315323" cy="89777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83323" y="4675466"/>
            <a:ext cx="3421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Garamond"/>
                <a:cs typeface="Garamond"/>
              </a:rPr>
              <a:t>cory.whitney@uni-bonn.de</a:t>
            </a:r>
            <a:endParaRPr lang="en-US" sz="2400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912987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81f56f90682922269fc26fe8c94e424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4" r="51658"/>
          <a:stretch/>
        </p:blipFill>
        <p:spPr>
          <a:xfrm>
            <a:off x="6131969" y="3208113"/>
            <a:ext cx="5893834" cy="1996633"/>
          </a:xfrm>
          <a:prstGeom prst="rect">
            <a:avLst/>
          </a:prstGeom>
        </p:spPr>
      </p:pic>
      <p:pic>
        <p:nvPicPr>
          <p:cNvPr id="9" name="Picture 8" descr="500_F_212125050_pDg9y8Nm6HfWRDIvMEmqvy9omG26Ed6u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38" b="16001"/>
          <a:stretch/>
        </p:blipFill>
        <p:spPr>
          <a:xfrm>
            <a:off x="674715" y="4067662"/>
            <a:ext cx="5417566" cy="2837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working product with our model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with a car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Start with the wheels and chassis</a:t>
            </a:r>
          </a:p>
          <a:p>
            <a:r>
              <a:rPr lang="en-US" dirty="0"/>
              <a:t>Put the drive shaft and engine</a:t>
            </a:r>
          </a:p>
          <a:p>
            <a:r>
              <a:rPr lang="en-US" dirty="0"/>
              <a:t>Build the frame and panels </a:t>
            </a:r>
          </a:p>
          <a:p>
            <a:r>
              <a:rPr lang="en-US" dirty="0"/>
              <a:t>Put in the windows etc.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Evolving model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Make a skateboard</a:t>
            </a:r>
          </a:p>
          <a:p>
            <a:r>
              <a:rPr lang="en-US" dirty="0"/>
              <a:t>Add a handle</a:t>
            </a:r>
          </a:p>
          <a:p>
            <a:r>
              <a:rPr lang="en-US" dirty="0"/>
              <a:t>Make </a:t>
            </a:r>
            <a:r>
              <a:rPr lang="en-US"/>
              <a:t>a bike, electric </a:t>
            </a:r>
            <a:r>
              <a:rPr lang="en-US" dirty="0"/>
              <a:t>bike, motorcycle, go-cart, and eventually a car</a:t>
            </a:r>
          </a:p>
        </p:txBody>
      </p:sp>
      <p:pic>
        <p:nvPicPr>
          <p:cNvPr id="12" name="Picture 11" descr="81f56f90682922269fc26fe8c94e424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55" t="66164"/>
          <a:stretch/>
        </p:blipFill>
        <p:spPr>
          <a:xfrm>
            <a:off x="6072436" y="4861367"/>
            <a:ext cx="6198944" cy="199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34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81f56f90682922269fc26fe8c94e424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2" y="1129958"/>
            <a:ext cx="11834798" cy="57280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16200000">
            <a:off x="8439834" y="3105832"/>
            <a:ext cx="6858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texidi</a:t>
            </a:r>
            <a:r>
              <a:rPr lang="en-US" dirty="0"/>
              <a:t>-your-journey-into-tech/agile-methodology-what-is-that-9afe98033f2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9622" y="274638"/>
            <a:ext cx="10972801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eorgia"/>
                <a:ea typeface="+mj-ea"/>
                <a:cs typeface="Georgia"/>
              </a:defRPr>
            </a:lvl1pPr>
          </a:lstStyle>
          <a:p>
            <a:r>
              <a:rPr lang="en-US" dirty="0"/>
              <a:t>Agile methodology</a:t>
            </a:r>
          </a:p>
        </p:txBody>
      </p:sp>
    </p:spTree>
    <p:extLst>
      <p:ext uri="{BB962C8B-B14F-4D97-AF65-F5344CB8AC3E}">
        <p14:creationId xmlns:p14="http://schemas.microsoft.com/office/powerpoint/2010/main" val="2056127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lectricUnicyc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098" y="0"/>
            <a:ext cx="10032521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16200000">
            <a:off x="9187460" y="3244334"/>
            <a:ext cx="5480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sites.google.com</a:t>
            </a:r>
            <a:r>
              <a:rPr lang="en-US" dirty="0"/>
              <a:t>/site/</a:t>
            </a:r>
            <a:r>
              <a:rPr lang="en-US" dirty="0" err="1"/>
              <a:t>onewheeledselfbalancing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8308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47840</TotalTime>
  <Words>92</Words>
  <Application>Microsoft Macintosh PowerPoint</Application>
  <PresentationFormat>Widescreen</PresentationFormat>
  <Paragraphs>17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Garamond</vt:lpstr>
      <vt:lpstr>Georgia</vt:lpstr>
      <vt:lpstr>Office Theme</vt:lpstr>
      <vt:lpstr>Model programming</vt:lpstr>
      <vt:lpstr>Building a working product with our model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Eike</dc:creator>
  <cp:lastModifiedBy>Microsoft Office User</cp:lastModifiedBy>
  <cp:revision>258</cp:revision>
  <dcterms:created xsi:type="dcterms:W3CDTF">2015-02-23T21:10:13Z</dcterms:created>
  <dcterms:modified xsi:type="dcterms:W3CDTF">2020-03-11T12:40:04Z</dcterms:modified>
</cp:coreProperties>
</file>